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27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431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216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3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081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357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190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35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32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7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712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32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70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3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101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410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D688E-DC5D-44A5-ACC0-E4E3D4AAAA54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85DFE9C-4355-4011-9359-CEF8A48B7A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29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6318" y="2549610"/>
            <a:ext cx="8444243" cy="3830595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Мубирдина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Гульгена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Шагитовна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"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Карамышевская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им.Бари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Габдрахманова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415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приготовления школьного завтрака с гречкой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сосисками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218" y="2215978"/>
            <a:ext cx="8179258" cy="417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>
                <a:solidFill>
                  <a:schemeClr val="accent1"/>
                </a:solidFill>
              </a:rPr>
              <a:t>1. </a:t>
            </a:r>
            <a:r>
              <a:rPr lang="ru-RU" i="1" dirty="0">
                <a:solidFill>
                  <a:srgbClr val="FF0000"/>
                </a:solidFill>
              </a:rPr>
              <a:t>Подготовка продуктов: </a:t>
            </a:r>
            <a:r>
              <a:rPr lang="ru-RU" i="1" dirty="0">
                <a:solidFill>
                  <a:schemeClr val="accent1"/>
                </a:solidFill>
              </a:rPr>
              <a:t>промойте гречку под проточной водой, </a:t>
            </a:r>
            <a:r>
              <a:rPr lang="ru-RU" i="1" dirty="0" smtClean="0">
                <a:solidFill>
                  <a:schemeClr val="accent1"/>
                </a:solidFill>
              </a:rPr>
              <a:t>подготовьте яблоки </a:t>
            </a:r>
            <a:r>
              <a:rPr lang="ru-RU" i="1" dirty="0">
                <a:solidFill>
                  <a:schemeClr val="accent1"/>
                </a:solidFill>
              </a:rPr>
              <a:t>и тщательно вымойте </a:t>
            </a:r>
            <a:r>
              <a:rPr lang="ru-RU" i="1" dirty="0" smtClean="0">
                <a:solidFill>
                  <a:schemeClr val="accent1"/>
                </a:solidFill>
              </a:rPr>
              <a:t>их, </a:t>
            </a:r>
            <a:r>
              <a:rPr lang="ru-RU" i="1" dirty="0">
                <a:solidFill>
                  <a:schemeClr val="accent1"/>
                </a:solidFill>
              </a:rPr>
              <a:t>подготовьте </a:t>
            </a:r>
            <a:r>
              <a:rPr lang="ru-RU" i="1" dirty="0" smtClean="0">
                <a:solidFill>
                  <a:schemeClr val="accent1"/>
                </a:solidFill>
              </a:rPr>
              <a:t>сосиски;</a:t>
            </a:r>
            <a:endParaRPr lang="ru-RU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i="1" dirty="0">
                <a:solidFill>
                  <a:schemeClr val="accent1"/>
                </a:solidFill>
              </a:rPr>
              <a:t>2. </a:t>
            </a:r>
            <a:r>
              <a:rPr lang="ru-RU" i="1" dirty="0">
                <a:solidFill>
                  <a:srgbClr val="FF0000"/>
                </a:solidFill>
              </a:rPr>
              <a:t>Варка гречки: </a:t>
            </a:r>
            <a:r>
              <a:rPr lang="ru-RU" i="1" dirty="0">
                <a:solidFill>
                  <a:schemeClr val="accent1"/>
                </a:solidFill>
              </a:rPr>
              <a:t>залейте гречку водой в кастрюле (примерно в соотношении 1:2), доведите до кипения, затем убавьте огонь и варите под крышкой 15-20 минут до </a:t>
            </a:r>
            <a:r>
              <a:rPr lang="ru-RU" i="1" dirty="0" smtClean="0">
                <a:solidFill>
                  <a:schemeClr val="accent1"/>
                </a:solidFill>
              </a:rPr>
              <a:t>готовности;</a:t>
            </a:r>
            <a:endParaRPr lang="ru-RU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i="1" dirty="0">
                <a:solidFill>
                  <a:schemeClr val="accent1"/>
                </a:solidFill>
              </a:rPr>
              <a:t>3. </a:t>
            </a:r>
            <a:r>
              <a:rPr lang="ru-RU" i="1" dirty="0">
                <a:solidFill>
                  <a:srgbClr val="FF0000"/>
                </a:solidFill>
              </a:rPr>
              <a:t>Приготовление сосисок: </a:t>
            </a:r>
            <a:r>
              <a:rPr lang="ru-RU" i="1" dirty="0">
                <a:solidFill>
                  <a:schemeClr val="accent1"/>
                </a:solidFill>
              </a:rPr>
              <a:t>отварите сосиски в кипящей воде 5-7 </a:t>
            </a:r>
            <a:r>
              <a:rPr lang="ru-RU" i="1" dirty="0" smtClean="0">
                <a:solidFill>
                  <a:schemeClr val="accent1"/>
                </a:solidFill>
              </a:rPr>
              <a:t>минут.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accent1"/>
                </a:solidFill>
              </a:rPr>
              <a:t>4</a:t>
            </a:r>
            <a:r>
              <a:rPr lang="ru-RU" i="1" dirty="0">
                <a:solidFill>
                  <a:schemeClr val="accent1"/>
                </a:solidFill>
              </a:rPr>
              <a:t>. </a:t>
            </a:r>
            <a:r>
              <a:rPr lang="ru-RU" i="1" dirty="0">
                <a:solidFill>
                  <a:srgbClr val="FF0000"/>
                </a:solidFill>
              </a:rPr>
              <a:t>Подготовка </a:t>
            </a:r>
            <a:r>
              <a:rPr lang="ru-RU" i="1" dirty="0" smtClean="0">
                <a:solidFill>
                  <a:srgbClr val="FF0000"/>
                </a:solidFill>
              </a:rPr>
              <a:t>яблок: </a:t>
            </a:r>
            <a:r>
              <a:rPr lang="ru-RU" i="1" dirty="0" smtClean="0">
                <a:solidFill>
                  <a:schemeClr val="accent1"/>
                </a:solidFill>
              </a:rPr>
              <a:t>тщательно промойте их </a:t>
            </a:r>
            <a:r>
              <a:rPr lang="ru-RU" i="1" dirty="0">
                <a:solidFill>
                  <a:schemeClr val="accent1"/>
                </a:solidFill>
              </a:rPr>
              <a:t>подайте целым.</a:t>
            </a:r>
          </a:p>
          <a:p>
            <a:pPr marL="0" indent="0">
              <a:buNone/>
            </a:pPr>
            <a:r>
              <a:rPr lang="ru-RU" i="1" dirty="0">
                <a:solidFill>
                  <a:schemeClr val="accent1"/>
                </a:solidFill>
              </a:rPr>
              <a:t>5. </a:t>
            </a:r>
            <a:r>
              <a:rPr lang="ru-RU" i="1" dirty="0">
                <a:solidFill>
                  <a:srgbClr val="FF0000"/>
                </a:solidFill>
              </a:rPr>
              <a:t>Подача: </a:t>
            </a:r>
            <a:r>
              <a:rPr lang="ru-RU" i="1" dirty="0">
                <a:solidFill>
                  <a:schemeClr val="accent1"/>
                </a:solidFill>
              </a:rPr>
              <a:t>выложите сваренную гречку на тарелку, сверху разместите сосиски, рядом положите яблоко. Завтрак готов к подаче.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239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74" y="891060"/>
            <a:ext cx="2694281" cy="35811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835" y="2114266"/>
            <a:ext cx="3093762" cy="41121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777" y="891060"/>
            <a:ext cx="2945048" cy="391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76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80" y="267142"/>
            <a:ext cx="2692895" cy="35793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16" y="1546066"/>
            <a:ext cx="2908706" cy="38661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263" y="2572143"/>
            <a:ext cx="2711592" cy="36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83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87" y="539671"/>
            <a:ext cx="2754871" cy="36617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24" y="2197537"/>
            <a:ext cx="3153001" cy="41909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791" y="830054"/>
            <a:ext cx="3057582" cy="406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1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6" y="175917"/>
            <a:ext cx="3883212" cy="29215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972" y="175917"/>
            <a:ext cx="3883212" cy="29215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189" y="3181790"/>
            <a:ext cx="4590708" cy="345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74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54" y="932130"/>
            <a:ext cx="3708370" cy="49290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28735" y="1614617"/>
            <a:ext cx="40035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вот…</a:t>
            </a:r>
          </a:p>
          <a:p>
            <a:pPr algn="ctr"/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Вкусный и сытный завтрак готов!</a:t>
            </a:r>
          </a:p>
          <a:p>
            <a:pPr algn="ctr"/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аппетита</a:t>
            </a:r>
            <a:endParaRPr lang="ru-RU" sz="3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71557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</TotalTime>
  <Words>119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Грань</vt:lpstr>
      <vt:lpstr> Мубирдина Гульгена Шагитовна   МБОУ "Карамышевская ООШ им.Бари Габдрахманова"   </vt:lpstr>
      <vt:lpstr>Этапы приготовления школьного завтрака с гречкой и сосисками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Мубирдина Гульгена Шагитовна   МБОУ "Карамышевская ООШ им.Бари Габдрахманова"</dc:title>
  <dc:creator>Кабинет 216</dc:creator>
  <cp:lastModifiedBy>Кабинет 216</cp:lastModifiedBy>
  <cp:revision>2</cp:revision>
  <dcterms:created xsi:type="dcterms:W3CDTF">2025-04-25T04:17:04Z</dcterms:created>
  <dcterms:modified xsi:type="dcterms:W3CDTF">2025-04-25T04:32:18Z</dcterms:modified>
</cp:coreProperties>
</file>